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C49F-B39F-9045-B61D-16B649EEB6BE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9DFA-3964-C448-AA28-A662418C41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C49F-B39F-9045-B61D-16B649EEB6BE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9DFA-3964-C448-AA28-A662418C41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C49F-B39F-9045-B61D-16B649EEB6BE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9DFA-3964-C448-AA28-A662418C41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C49F-B39F-9045-B61D-16B649EEB6BE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9DFA-3964-C448-AA28-A662418C41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C49F-B39F-9045-B61D-16B649EEB6BE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9DFA-3964-C448-AA28-A662418C41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C49F-B39F-9045-B61D-16B649EEB6BE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9DFA-3964-C448-AA28-A662418C41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C49F-B39F-9045-B61D-16B649EEB6BE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9DFA-3964-C448-AA28-A662418C41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C49F-B39F-9045-B61D-16B649EEB6BE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9DFA-3964-C448-AA28-A662418C41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C49F-B39F-9045-B61D-16B649EEB6BE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9DFA-3964-C448-AA28-A662418C41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C49F-B39F-9045-B61D-16B649EEB6BE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9DFA-3964-C448-AA28-A662418C41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C49F-B39F-9045-B61D-16B649EEB6BE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9DFA-3964-C448-AA28-A662418C41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1C49F-B39F-9045-B61D-16B649EEB6BE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F9DFA-3964-C448-AA28-A662418C41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Transboundary</a:t>
            </a:r>
            <a:r>
              <a:rPr lang="en-US"/>
              <a:t> EIA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Yvonne </a:t>
            </a:r>
            <a:r>
              <a:rPr lang="en-GB" dirty="0" err="1"/>
              <a:t>Scannell</a:t>
            </a:r>
            <a:endParaRPr lang="en-GB" dirty="0"/>
          </a:p>
          <a:p>
            <a:r>
              <a:rPr lang="en-GB" dirty="0"/>
              <a:t>Law School, Trinity College, Dublin</a:t>
            </a:r>
          </a:p>
          <a:p>
            <a:r>
              <a:rPr lang="en-GB" dirty="0"/>
              <a:t>Arthur Cox, Solicitors, Dublin </a:t>
            </a:r>
            <a:endParaRPr lang="en-IE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Member States A and 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A on northern shores of Port of </a:t>
            </a:r>
            <a:r>
              <a:rPr lang="en-US" dirty="0" err="1" smtClean="0"/>
              <a:t>Sevilla</a:t>
            </a:r>
            <a:endParaRPr lang="en-US" dirty="0" smtClean="0"/>
          </a:p>
          <a:p>
            <a:r>
              <a:rPr lang="en-US" dirty="0" smtClean="0"/>
              <a:t>State B on southern shores</a:t>
            </a:r>
          </a:p>
          <a:p>
            <a:r>
              <a:rPr lang="en-US" dirty="0" smtClean="0"/>
              <a:t>All State A foreshore is an SPA and it has a priority species there , the </a:t>
            </a:r>
            <a:r>
              <a:rPr lang="en-US" dirty="0" err="1" smtClean="0"/>
              <a:t>iudex</a:t>
            </a:r>
            <a:r>
              <a:rPr lang="en-US" dirty="0" smtClean="0"/>
              <a:t> </a:t>
            </a:r>
            <a:r>
              <a:rPr lang="en-US" dirty="0" err="1" smtClean="0"/>
              <a:t>bukarestis</a:t>
            </a:r>
            <a:endParaRPr lang="en-US" dirty="0" smtClean="0"/>
          </a:p>
          <a:p>
            <a:r>
              <a:rPr lang="en-US" dirty="0" smtClean="0"/>
              <a:t>State B foreshore is the habitat of migratory birds and an SPA also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Greenstar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quay wall and berth for luxury liners</a:t>
            </a:r>
          </a:p>
          <a:p>
            <a:r>
              <a:rPr lang="en-US" dirty="0" smtClean="0"/>
              <a:t>Reclamation of lands from the sea</a:t>
            </a:r>
          </a:p>
          <a:p>
            <a:r>
              <a:rPr lang="en-US" dirty="0"/>
              <a:t>An oil refinery on reclaimed </a:t>
            </a:r>
            <a:r>
              <a:rPr lang="en-US" dirty="0" smtClean="0"/>
              <a:t>lands</a:t>
            </a:r>
          </a:p>
          <a:p>
            <a:r>
              <a:rPr lang="en-US" dirty="0" smtClean="0"/>
              <a:t>Dredging in State A and B waters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in State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tourism from luxury liners</a:t>
            </a:r>
          </a:p>
          <a:p>
            <a:endParaRPr lang="en-US" dirty="0" smtClean="0"/>
          </a:p>
          <a:p>
            <a:r>
              <a:rPr lang="en-US" dirty="0" smtClean="0"/>
              <a:t>Ensures some security of supply of energy by having the  refinery</a:t>
            </a:r>
          </a:p>
          <a:p>
            <a:endParaRPr lang="en-US" dirty="0" smtClean="0"/>
          </a:p>
          <a:p>
            <a:r>
              <a:rPr lang="en-US" dirty="0" smtClean="0"/>
              <a:t>Having a refinery for new oil discovered offshore in State B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Depositing massive amounts of soil, rock and waste from State </a:t>
            </a:r>
            <a:r>
              <a:rPr lang="en-US" dirty="0"/>
              <a:t>A</a:t>
            </a:r>
            <a:r>
              <a:rPr lang="en-US" dirty="0" smtClean="0"/>
              <a:t> on the foreshore in State </a:t>
            </a:r>
            <a:r>
              <a:rPr lang="en-US" dirty="0"/>
              <a:t>B</a:t>
            </a:r>
            <a:endParaRPr lang="en-US" dirty="0" smtClean="0"/>
          </a:p>
          <a:p>
            <a:r>
              <a:rPr lang="en-US" dirty="0" smtClean="0"/>
              <a:t>Sending polluted dredging material from State B to State A for disposal</a:t>
            </a:r>
          </a:p>
          <a:p>
            <a:r>
              <a:rPr lang="en-US" dirty="0" smtClean="0"/>
              <a:t>Deflected currents may create new wetlands in State A, de-water existing ones and maybe increase the risk of flooding there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wave control technology to deflect currents from State B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Compensatory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Construction of new wetlands in State A to compensate for loss of any existing wetlands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Bildschirmpräsentation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 Theme</vt:lpstr>
      <vt:lpstr>Transboundary EIA</vt:lpstr>
      <vt:lpstr>EU Member States A and B </vt:lpstr>
      <vt:lpstr>The Greenstar development </vt:lpstr>
      <vt:lpstr>Benefits in State B</vt:lpstr>
      <vt:lpstr>Environmental impacts</vt:lpstr>
      <vt:lpstr>Mitigation measures</vt:lpstr>
      <vt:lpstr>Compensatory measures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Yvonne Scannell</dc:creator>
  <cp:lastModifiedBy>Schneider, Eva</cp:lastModifiedBy>
  <cp:revision>6</cp:revision>
  <dcterms:created xsi:type="dcterms:W3CDTF">2013-10-23T22:10:59Z</dcterms:created>
  <dcterms:modified xsi:type="dcterms:W3CDTF">2014-01-13T10:52:26Z</dcterms:modified>
</cp:coreProperties>
</file>