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90" r:id="rId6"/>
    <p:sldId id="291" r:id="rId7"/>
    <p:sldId id="292" r:id="rId8"/>
    <p:sldId id="293" r:id="rId9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C8B"/>
    <a:srgbClr val="976F45"/>
    <a:srgbClr val="88827E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743F-2339-49D2-80C4-93F4ABC24BC0}" type="datetimeFigureOut">
              <a:rPr lang="de-DE" smtClean="0"/>
              <a:pPr/>
              <a:t>13.09.2013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9C54-3864-4CC5-9FF3-E19C3FE9EAE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24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744538"/>
            <a:ext cx="1909762" cy="5351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975" y="744538"/>
            <a:ext cx="5580063" cy="5351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75" y="744538"/>
            <a:ext cx="67024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764704"/>
            <a:ext cx="6702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5025" y="1981200"/>
            <a:ext cx="76231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060848"/>
            <a:ext cx="685800" cy="4797152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685800" cy="228600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85800" y="0"/>
            <a:ext cx="8458200" cy="228600"/>
          </a:xfrm>
          <a:prstGeom prst="rect">
            <a:avLst/>
          </a:prstGeom>
          <a:solidFill>
            <a:srgbClr val="133C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687388" y="1811338"/>
            <a:ext cx="8456612" cy="0"/>
          </a:xfrm>
          <a:prstGeom prst="line">
            <a:avLst/>
          </a:prstGeom>
          <a:noFill/>
          <a:ln w="38100">
            <a:solidFill>
              <a:srgbClr val="133C8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76511"/>
            <a:ext cx="562331" cy="46485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309368"/>
            <a:ext cx="623743" cy="4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33C8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133C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133C8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33C8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140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200" dirty="0"/>
              <a:t>Jerzy </a:t>
            </a:r>
            <a:r>
              <a:rPr lang="pl-PL" sz="3200" dirty="0" err="1"/>
              <a:t>Jendrośka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Public </a:t>
            </a:r>
            <a:r>
              <a:rPr lang="pl-PL" dirty="0" err="1"/>
              <a:t>participation</a:t>
            </a:r>
            <a:r>
              <a:rPr lang="pl-PL" dirty="0"/>
              <a:t> in the </a:t>
            </a:r>
            <a:r>
              <a:rPr lang="pl-PL" dirty="0" err="1"/>
              <a:t>framework</a:t>
            </a:r>
            <a:r>
              <a:rPr lang="pl-PL" dirty="0"/>
              <a:t> of  </a:t>
            </a:r>
            <a:r>
              <a:rPr lang="pl-PL" dirty="0" err="1"/>
              <a:t>Industrial</a:t>
            </a:r>
            <a:r>
              <a:rPr lang="pl-PL" dirty="0"/>
              <a:t> </a:t>
            </a:r>
            <a:r>
              <a:rPr lang="pl-PL" dirty="0" err="1"/>
              <a:t>Emissions</a:t>
            </a:r>
            <a:r>
              <a:rPr lang="pl-PL" dirty="0"/>
              <a:t> </a:t>
            </a:r>
            <a:r>
              <a:rPr lang="pl-PL" dirty="0" smtClean="0"/>
              <a:t>Directive: Case </a:t>
            </a:r>
            <a:r>
              <a:rPr lang="pl-PL" dirty="0" err="1" smtClean="0"/>
              <a:t>study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Installation and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643182"/>
            <a:ext cx="7623175" cy="2947998"/>
          </a:xfrm>
        </p:spPr>
        <p:txBody>
          <a:bodyPr/>
          <a:lstStyle/>
          <a:p>
            <a:r>
              <a:rPr lang="pl-PL" dirty="0" smtClean="0"/>
              <a:t>Installation </a:t>
            </a:r>
            <a:r>
              <a:rPr lang="pl-PL" dirty="0"/>
              <a:t>for </a:t>
            </a:r>
            <a:r>
              <a:rPr lang="pl-PL" dirty="0" err="1"/>
              <a:t>production</a:t>
            </a:r>
            <a:r>
              <a:rPr lang="pl-PL" dirty="0"/>
              <a:t> of </a:t>
            </a:r>
            <a:r>
              <a:rPr lang="pl-PL" dirty="0" err="1"/>
              <a:t>ammonia</a:t>
            </a:r>
            <a:r>
              <a:rPr lang="pl-PL" dirty="0"/>
              <a:t>, in </a:t>
            </a:r>
            <a:r>
              <a:rPr lang="pl-PL" dirty="0" smtClean="0"/>
              <a:t>country </a:t>
            </a:r>
            <a:r>
              <a:rPr lang="pl-PL" dirty="0"/>
              <a:t>A </a:t>
            </a:r>
            <a:endParaRPr lang="pl-PL" dirty="0" smtClean="0"/>
          </a:p>
          <a:p>
            <a:pPr lvl="1"/>
            <a:r>
              <a:rPr lang="pl-PL" sz="2000" dirty="0" smtClean="0"/>
              <a:t>3 </a:t>
            </a:r>
            <a:r>
              <a:rPr lang="pl-PL" sz="2000" dirty="0"/>
              <a:t>km from the </a:t>
            </a:r>
            <a:r>
              <a:rPr lang="pl-PL" sz="2000" dirty="0" err="1"/>
              <a:t>border</a:t>
            </a:r>
            <a:r>
              <a:rPr lang="pl-PL" sz="2000" dirty="0"/>
              <a:t> with  country B and </a:t>
            </a:r>
            <a:endParaRPr lang="pl-PL" sz="2000" dirty="0" smtClean="0"/>
          </a:p>
          <a:p>
            <a:pPr lvl="1"/>
            <a:r>
              <a:rPr lang="pl-PL" sz="2000" dirty="0" smtClean="0"/>
              <a:t>4,5 </a:t>
            </a:r>
            <a:r>
              <a:rPr lang="pl-PL" sz="2000" dirty="0"/>
              <a:t>km from the </a:t>
            </a:r>
            <a:r>
              <a:rPr lang="pl-PL" sz="2000" dirty="0" err="1"/>
              <a:t>border</a:t>
            </a:r>
            <a:r>
              <a:rPr lang="pl-PL" sz="2000" dirty="0"/>
              <a:t> </a:t>
            </a:r>
            <a:r>
              <a:rPr lang="pl-PL" sz="2000" dirty="0" smtClean="0"/>
              <a:t>with  </a:t>
            </a:r>
            <a:r>
              <a:rPr lang="pl-PL" sz="2000" dirty="0"/>
              <a:t>country C</a:t>
            </a:r>
          </a:p>
          <a:p>
            <a:r>
              <a:rPr lang="pl-PL" dirty="0" err="1"/>
              <a:t>Integrated</a:t>
            </a:r>
            <a:r>
              <a:rPr lang="pl-PL" dirty="0"/>
              <a:t> </a:t>
            </a:r>
            <a:r>
              <a:rPr lang="pl-PL" dirty="0" err="1"/>
              <a:t>permit:to</a:t>
            </a:r>
            <a:r>
              <a:rPr lang="pl-PL" dirty="0"/>
              <a:t> be </a:t>
            </a:r>
            <a:r>
              <a:rPr lang="pl-PL" dirty="0" err="1"/>
              <a:t>issued</a:t>
            </a:r>
            <a:r>
              <a:rPr lang="pl-PL" dirty="0"/>
              <a:t> by  </a:t>
            </a:r>
            <a:r>
              <a:rPr lang="pl-PL" dirty="0" err="1"/>
              <a:t>environmental</a:t>
            </a:r>
            <a:r>
              <a:rPr lang="pl-PL" dirty="0"/>
              <a:t> authority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district</a:t>
            </a:r>
            <a:r>
              <a:rPr lang="pl-PL" dirty="0"/>
              <a:t> (country) </a:t>
            </a:r>
            <a:r>
              <a:rPr lang="pl-PL" dirty="0" err="1"/>
              <a:t>level</a:t>
            </a:r>
            <a:r>
              <a:rPr lang="pl-PL" dirty="0"/>
              <a:t> in country </a:t>
            </a:r>
            <a:r>
              <a:rPr lang="pl-PL" dirty="0" smtClean="0"/>
              <a:t>A</a:t>
            </a:r>
            <a:endParaRPr lang="pl-PL" dirty="0"/>
          </a:p>
          <a:p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three</a:t>
            </a:r>
            <a:r>
              <a:rPr lang="pl-PL" dirty="0"/>
              <a:t> </a:t>
            </a:r>
            <a:r>
              <a:rPr lang="pl-PL" dirty="0" err="1"/>
              <a:t>countries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/>
              <a:t>languages</a:t>
            </a:r>
            <a:r>
              <a:rPr lang="pl-PL" dirty="0"/>
              <a:t> (</a:t>
            </a:r>
            <a:r>
              <a:rPr lang="pl-PL" dirty="0" err="1"/>
              <a:t>neither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English)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Potential</a:t>
            </a:r>
            <a:r>
              <a:rPr lang="pl-PL" dirty="0" smtClean="0"/>
              <a:t> </a:t>
            </a:r>
            <a:r>
              <a:rPr lang="pl-PL" dirty="0" err="1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000240"/>
            <a:ext cx="7623175" cy="4114800"/>
          </a:xfrm>
        </p:spPr>
        <p:txBody>
          <a:bodyPr/>
          <a:lstStyle/>
          <a:p>
            <a:r>
              <a:rPr lang="pl-PL" i="1" dirty="0"/>
              <a:t> </a:t>
            </a:r>
            <a:r>
              <a:rPr lang="pl-PL" sz="2800" dirty="0" smtClean="0"/>
              <a:t>Operator </a:t>
            </a:r>
            <a:r>
              <a:rPr lang="pl-PL" sz="2800" dirty="0" err="1"/>
              <a:t>claims</a:t>
            </a:r>
            <a:r>
              <a:rPr lang="pl-PL" sz="2800" dirty="0"/>
              <a:t> </a:t>
            </a:r>
            <a:r>
              <a:rPr lang="pl-PL" sz="2800" dirty="0" err="1"/>
              <a:t>that</a:t>
            </a:r>
            <a:r>
              <a:rPr lang="pl-PL" sz="2800" dirty="0"/>
              <a:t> </a:t>
            </a:r>
            <a:r>
              <a:rPr lang="pl-PL" sz="2800" dirty="0" err="1"/>
              <a:t>technology</a:t>
            </a:r>
            <a:r>
              <a:rPr lang="pl-PL" sz="2800" dirty="0"/>
              <a:t> to be applied </a:t>
            </a:r>
            <a:r>
              <a:rPr lang="pl-PL" sz="2800" dirty="0" err="1"/>
              <a:t>assures</a:t>
            </a:r>
            <a:r>
              <a:rPr lang="pl-PL" sz="2800" dirty="0"/>
              <a:t> no </a:t>
            </a:r>
            <a:r>
              <a:rPr lang="pl-PL" sz="2800" dirty="0" err="1"/>
              <a:t>impact</a:t>
            </a:r>
            <a:r>
              <a:rPr lang="pl-PL" sz="2800" dirty="0"/>
              <a:t> </a:t>
            </a:r>
            <a:r>
              <a:rPr lang="pl-PL" sz="2800" dirty="0" err="1"/>
              <a:t>outside</a:t>
            </a:r>
            <a:r>
              <a:rPr lang="pl-PL" sz="2800" dirty="0"/>
              <a:t> the </a:t>
            </a:r>
            <a:r>
              <a:rPr lang="pl-PL" sz="2800" dirty="0" err="1"/>
              <a:t>premises</a:t>
            </a:r>
            <a:r>
              <a:rPr lang="pl-PL" sz="2800" dirty="0"/>
              <a:t> </a:t>
            </a:r>
          </a:p>
          <a:p>
            <a:r>
              <a:rPr lang="pl-PL" sz="2800" dirty="0" err="1"/>
              <a:t>Routine</a:t>
            </a:r>
            <a:r>
              <a:rPr lang="pl-PL" sz="2800" dirty="0"/>
              <a:t> </a:t>
            </a:r>
            <a:r>
              <a:rPr lang="pl-PL" sz="2800" dirty="0" err="1"/>
              <a:t>possible</a:t>
            </a:r>
            <a:r>
              <a:rPr lang="pl-PL" sz="2800" dirty="0"/>
              <a:t>  </a:t>
            </a:r>
            <a:r>
              <a:rPr lang="pl-PL" sz="2800" dirty="0" err="1"/>
              <a:t>impact</a:t>
            </a:r>
            <a:r>
              <a:rPr lang="pl-PL" sz="2800" dirty="0"/>
              <a:t> (</a:t>
            </a:r>
            <a:r>
              <a:rPr lang="pl-PL" sz="2800" dirty="0" err="1"/>
              <a:t>air</a:t>
            </a:r>
            <a:r>
              <a:rPr lang="pl-PL" sz="2800" dirty="0"/>
              <a:t> </a:t>
            </a:r>
            <a:r>
              <a:rPr lang="pl-PL" sz="2800" dirty="0" err="1"/>
              <a:t>pollution</a:t>
            </a:r>
            <a:r>
              <a:rPr lang="pl-PL" sz="2800" dirty="0"/>
              <a:t>) </a:t>
            </a:r>
            <a:r>
              <a:rPr lang="pl-PL" sz="2800" dirty="0" err="1"/>
              <a:t>according</a:t>
            </a:r>
            <a:r>
              <a:rPr lang="pl-PL" sz="2800" dirty="0"/>
              <a:t> to </a:t>
            </a:r>
            <a:r>
              <a:rPr lang="pl-PL" sz="2800" dirty="0" err="1"/>
              <a:t>official</a:t>
            </a:r>
            <a:r>
              <a:rPr lang="pl-PL" sz="2800" dirty="0"/>
              <a:t> </a:t>
            </a:r>
            <a:r>
              <a:rPr lang="pl-PL" sz="2800" dirty="0" err="1"/>
              <a:t>guidelines</a:t>
            </a:r>
            <a:r>
              <a:rPr lang="pl-PL" sz="2800" dirty="0"/>
              <a:t> – 5 km</a:t>
            </a:r>
          </a:p>
          <a:p>
            <a:r>
              <a:rPr lang="pl-PL" sz="2800" dirty="0"/>
              <a:t> </a:t>
            </a:r>
            <a:r>
              <a:rPr lang="pl-PL" sz="2800" dirty="0" err="1" smtClean="0"/>
              <a:t>Potential</a:t>
            </a:r>
            <a:r>
              <a:rPr lang="pl-PL" sz="2800" dirty="0" smtClean="0"/>
              <a:t> </a:t>
            </a:r>
            <a:r>
              <a:rPr lang="pl-PL" sz="2800" dirty="0" err="1"/>
              <a:t>impact</a:t>
            </a:r>
            <a:r>
              <a:rPr lang="pl-PL" sz="2800" dirty="0"/>
              <a:t> as a </a:t>
            </a:r>
            <a:r>
              <a:rPr lang="pl-PL" sz="2800" dirty="0" err="1"/>
              <a:t>result</a:t>
            </a:r>
            <a:r>
              <a:rPr lang="pl-PL" sz="2800" dirty="0"/>
              <a:t> of </a:t>
            </a:r>
            <a:r>
              <a:rPr lang="pl-PL" sz="2800" dirty="0" err="1"/>
              <a:t>accident</a:t>
            </a:r>
            <a:r>
              <a:rPr lang="pl-PL" sz="2800" dirty="0"/>
              <a:t> </a:t>
            </a:r>
            <a:r>
              <a:rPr lang="pl-PL" sz="2800" dirty="0" err="1"/>
              <a:t>according</a:t>
            </a:r>
            <a:r>
              <a:rPr lang="pl-PL" sz="2800" dirty="0"/>
              <a:t> to </a:t>
            </a:r>
            <a:r>
              <a:rPr lang="pl-PL" sz="2800" dirty="0" err="1"/>
              <a:t>some</a:t>
            </a:r>
            <a:r>
              <a:rPr lang="pl-PL" sz="2800" dirty="0"/>
              <a:t> </a:t>
            </a:r>
            <a:r>
              <a:rPr lang="pl-PL" sz="2800" dirty="0" err="1"/>
              <a:t>research</a:t>
            </a:r>
            <a:r>
              <a:rPr lang="pl-PL" sz="2800" dirty="0"/>
              <a:t> – 10 km</a:t>
            </a:r>
          </a:p>
          <a:p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Vicinity</a:t>
            </a:r>
            <a:r>
              <a:rPr lang="pl-PL" dirty="0"/>
              <a:t> </a:t>
            </a:r>
            <a:r>
              <a:rPr lang="pl-PL" dirty="0" err="1" smtClean="0"/>
              <a:t>within</a:t>
            </a:r>
            <a:r>
              <a:rPr lang="pl-PL" dirty="0" smtClean="0"/>
              <a:t> </a:t>
            </a:r>
            <a:r>
              <a:rPr lang="pl-PL" dirty="0"/>
              <a:t>5 km </a:t>
            </a:r>
            <a:r>
              <a:rPr lang="pl-PL" dirty="0" err="1" smtClean="0"/>
              <a:t>diameter</a:t>
            </a:r>
            <a:r>
              <a:rPr lang="pl-PL" dirty="0"/>
              <a:t/>
            </a:r>
            <a:br>
              <a:rPr lang="pl-PL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285992"/>
            <a:ext cx="7623175" cy="4114800"/>
          </a:xfrm>
        </p:spPr>
        <p:txBody>
          <a:bodyPr/>
          <a:lstStyle/>
          <a:p>
            <a:r>
              <a:rPr lang="pl-PL" dirty="0"/>
              <a:t> </a:t>
            </a:r>
            <a:r>
              <a:rPr lang="pl-PL" dirty="0" smtClean="0"/>
              <a:t>Inside </a:t>
            </a:r>
            <a:r>
              <a:rPr lang="pl-PL" dirty="0"/>
              <a:t>the country </a:t>
            </a:r>
            <a:r>
              <a:rPr lang="pl-PL" dirty="0" smtClean="0"/>
              <a:t>A</a:t>
            </a:r>
          </a:p>
          <a:p>
            <a:pPr lvl="1"/>
            <a:r>
              <a:rPr lang="pl-PL" dirty="0" smtClean="0"/>
              <a:t>3 </a:t>
            </a:r>
            <a:r>
              <a:rPr lang="pl-PL" dirty="0" err="1"/>
              <a:t>willages</a:t>
            </a:r>
            <a:r>
              <a:rPr lang="pl-PL" dirty="0"/>
              <a:t> (</a:t>
            </a:r>
            <a:r>
              <a:rPr lang="pl-PL" dirty="0" err="1"/>
              <a:t>about</a:t>
            </a:r>
            <a:r>
              <a:rPr lang="pl-PL" dirty="0"/>
              <a:t> 400 </a:t>
            </a:r>
            <a:r>
              <a:rPr lang="pl-PL" dirty="0" err="1"/>
              <a:t>persons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40 </a:t>
            </a:r>
            <a:r>
              <a:rPr lang="pl-PL" dirty="0" err="1"/>
              <a:t>owners</a:t>
            </a:r>
            <a:r>
              <a:rPr lang="pl-PL" dirty="0"/>
              <a:t> of </a:t>
            </a:r>
            <a:r>
              <a:rPr lang="pl-PL" dirty="0" smtClean="0"/>
              <a:t>land</a:t>
            </a:r>
            <a:endParaRPr lang="pl-PL" dirty="0"/>
          </a:p>
          <a:p>
            <a:r>
              <a:rPr lang="pl-PL" dirty="0"/>
              <a:t>In </a:t>
            </a:r>
            <a:r>
              <a:rPr lang="pl-PL" dirty="0" err="1"/>
              <a:t>neighbouring</a:t>
            </a:r>
            <a:r>
              <a:rPr lang="pl-PL" dirty="0"/>
              <a:t> country </a:t>
            </a:r>
            <a:r>
              <a:rPr lang="pl-PL" dirty="0" smtClean="0"/>
              <a:t>B</a:t>
            </a:r>
          </a:p>
          <a:p>
            <a:pPr lvl="1"/>
            <a:r>
              <a:rPr lang="pl-PL" dirty="0" smtClean="0"/>
              <a:t>2 </a:t>
            </a:r>
            <a:r>
              <a:rPr lang="pl-PL" dirty="0" err="1"/>
              <a:t>villages</a:t>
            </a:r>
            <a:r>
              <a:rPr lang="pl-PL" dirty="0"/>
              <a:t> with 200 </a:t>
            </a:r>
            <a:r>
              <a:rPr lang="pl-PL" dirty="0" err="1"/>
              <a:t>persons</a:t>
            </a:r>
            <a:endParaRPr lang="pl-PL" dirty="0"/>
          </a:p>
          <a:p>
            <a:pPr lvl="1"/>
            <a:r>
              <a:rPr lang="pl-PL" dirty="0"/>
              <a:t>20 </a:t>
            </a:r>
            <a:r>
              <a:rPr lang="pl-PL" dirty="0" err="1"/>
              <a:t>owners</a:t>
            </a:r>
            <a:r>
              <a:rPr lang="pl-PL" dirty="0"/>
              <a:t> of land</a:t>
            </a:r>
          </a:p>
          <a:p>
            <a:r>
              <a:rPr lang="pl-PL" dirty="0"/>
              <a:t> </a:t>
            </a:r>
            <a:r>
              <a:rPr lang="pl-PL" dirty="0" smtClean="0"/>
              <a:t>In </a:t>
            </a:r>
            <a:r>
              <a:rPr lang="pl-PL" dirty="0" err="1"/>
              <a:t>neighbouring</a:t>
            </a:r>
            <a:r>
              <a:rPr lang="pl-PL" dirty="0"/>
              <a:t> country </a:t>
            </a:r>
            <a:r>
              <a:rPr lang="pl-PL" dirty="0" smtClean="0"/>
              <a:t>C</a:t>
            </a:r>
          </a:p>
          <a:p>
            <a:pPr lvl="1"/>
            <a:r>
              <a:rPr lang="pl-PL" dirty="0" smtClean="0"/>
              <a:t>3 </a:t>
            </a:r>
            <a:r>
              <a:rPr lang="pl-PL" dirty="0" err="1"/>
              <a:t>owners</a:t>
            </a:r>
            <a:r>
              <a:rPr lang="pl-PL" dirty="0"/>
              <a:t> of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Vicinity</a:t>
            </a:r>
            <a:r>
              <a:rPr lang="pl-PL" dirty="0"/>
              <a:t> </a:t>
            </a:r>
            <a:r>
              <a:rPr lang="pl-PL" dirty="0" err="1"/>
              <a:t>within</a:t>
            </a:r>
            <a:r>
              <a:rPr lang="pl-PL" dirty="0"/>
              <a:t> </a:t>
            </a:r>
            <a:r>
              <a:rPr lang="pl-PL" dirty="0" smtClean="0"/>
              <a:t>10 </a:t>
            </a:r>
            <a:r>
              <a:rPr lang="pl-PL" dirty="0"/>
              <a:t>km </a:t>
            </a:r>
            <a:r>
              <a:rPr lang="pl-PL" dirty="0" err="1"/>
              <a:t>diameter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Inside </a:t>
            </a:r>
            <a:r>
              <a:rPr lang="pl-PL" dirty="0"/>
              <a:t>the  country </a:t>
            </a:r>
            <a:r>
              <a:rPr lang="pl-PL" dirty="0" smtClean="0"/>
              <a:t>A</a:t>
            </a:r>
          </a:p>
          <a:p>
            <a:pPr lvl="1"/>
            <a:r>
              <a:rPr lang="pl-PL" dirty="0" smtClean="0"/>
              <a:t>6 </a:t>
            </a:r>
            <a:r>
              <a:rPr lang="pl-PL" dirty="0" err="1"/>
              <a:t>willages</a:t>
            </a:r>
            <a:r>
              <a:rPr lang="pl-PL" dirty="0"/>
              <a:t> (</a:t>
            </a:r>
            <a:r>
              <a:rPr lang="pl-PL" dirty="0" err="1"/>
              <a:t>about</a:t>
            </a:r>
            <a:r>
              <a:rPr lang="pl-PL" dirty="0"/>
              <a:t> 700 </a:t>
            </a:r>
            <a:r>
              <a:rPr lang="pl-PL" dirty="0" err="1"/>
              <a:t>persons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80 </a:t>
            </a:r>
            <a:r>
              <a:rPr lang="pl-PL" dirty="0" err="1"/>
              <a:t>owners</a:t>
            </a:r>
            <a:r>
              <a:rPr lang="pl-PL" dirty="0"/>
              <a:t> of land</a:t>
            </a:r>
          </a:p>
          <a:p>
            <a:pPr marL="0" indent="0">
              <a:buNone/>
            </a:pPr>
            <a:r>
              <a:rPr lang="pl-PL" dirty="0" smtClean="0"/>
              <a:t>In </a:t>
            </a:r>
            <a:r>
              <a:rPr lang="pl-PL" dirty="0" err="1"/>
              <a:t>neighbouring</a:t>
            </a:r>
            <a:r>
              <a:rPr lang="pl-PL" dirty="0"/>
              <a:t> country </a:t>
            </a:r>
            <a:r>
              <a:rPr lang="pl-PL" dirty="0" smtClean="0"/>
              <a:t>B</a:t>
            </a:r>
          </a:p>
          <a:p>
            <a:r>
              <a:rPr lang="pl-PL" dirty="0" smtClean="0"/>
              <a:t>in </a:t>
            </a:r>
            <a:r>
              <a:rPr lang="pl-PL" dirty="0"/>
              <a:t>one  </a:t>
            </a:r>
            <a:r>
              <a:rPr lang="pl-PL" dirty="0" err="1"/>
              <a:t>local</a:t>
            </a:r>
            <a:r>
              <a:rPr lang="pl-PL" dirty="0"/>
              <a:t> </a:t>
            </a:r>
            <a:r>
              <a:rPr lang="pl-PL" dirty="0" err="1" smtClean="0"/>
              <a:t>community</a:t>
            </a:r>
            <a:endParaRPr lang="pl-PL" dirty="0" smtClean="0"/>
          </a:p>
          <a:p>
            <a:pPr lvl="1"/>
            <a:r>
              <a:rPr lang="pl-PL" dirty="0" smtClean="0"/>
              <a:t>4  </a:t>
            </a:r>
            <a:r>
              <a:rPr lang="pl-PL" dirty="0" err="1"/>
              <a:t>villages</a:t>
            </a:r>
            <a:r>
              <a:rPr lang="pl-PL" dirty="0"/>
              <a:t> (</a:t>
            </a:r>
            <a:r>
              <a:rPr lang="pl-PL" dirty="0" err="1"/>
              <a:t>about</a:t>
            </a:r>
            <a:r>
              <a:rPr lang="pl-PL" dirty="0"/>
              <a:t> 400 </a:t>
            </a:r>
            <a:r>
              <a:rPr lang="pl-PL" dirty="0" err="1"/>
              <a:t>persons</a:t>
            </a:r>
            <a:r>
              <a:rPr lang="pl-PL" dirty="0"/>
              <a:t>) and  20 </a:t>
            </a:r>
            <a:r>
              <a:rPr lang="pl-PL" dirty="0" err="1"/>
              <a:t>owners</a:t>
            </a:r>
            <a:r>
              <a:rPr lang="pl-PL" dirty="0"/>
              <a:t> of </a:t>
            </a:r>
            <a:r>
              <a:rPr lang="pl-PL" dirty="0" smtClean="0"/>
              <a:t>land</a:t>
            </a:r>
          </a:p>
          <a:p>
            <a:r>
              <a:rPr lang="pl-PL" dirty="0" smtClean="0"/>
              <a:t>In </a:t>
            </a:r>
            <a:r>
              <a:rPr lang="pl-PL" dirty="0" err="1" smtClean="0"/>
              <a:t>another</a:t>
            </a:r>
            <a:r>
              <a:rPr lang="pl-PL" dirty="0" smtClean="0"/>
              <a:t>   </a:t>
            </a:r>
            <a:r>
              <a:rPr lang="pl-PL" dirty="0" err="1"/>
              <a:t>local</a:t>
            </a:r>
            <a:r>
              <a:rPr lang="pl-PL" dirty="0"/>
              <a:t> </a:t>
            </a:r>
            <a:r>
              <a:rPr lang="pl-PL" dirty="0" err="1" smtClean="0"/>
              <a:t>community</a:t>
            </a:r>
            <a:endParaRPr lang="pl-PL" dirty="0" smtClean="0"/>
          </a:p>
          <a:p>
            <a:pPr lvl="1"/>
            <a:r>
              <a:rPr lang="pl-PL" dirty="0" smtClean="0"/>
              <a:t>1 </a:t>
            </a:r>
            <a:r>
              <a:rPr lang="pl-PL" dirty="0"/>
              <a:t>residential </a:t>
            </a:r>
            <a:r>
              <a:rPr lang="pl-PL" dirty="0" err="1"/>
              <a:t>house</a:t>
            </a:r>
            <a:r>
              <a:rPr lang="pl-PL" dirty="0"/>
              <a:t> with 8 </a:t>
            </a:r>
            <a:r>
              <a:rPr lang="pl-PL" dirty="0" err="1"/>
              <a:t>families</a:t>
            </a:r>
            <a:r>
              <a:rPr lang="pl-PL" dirty="0"/>
              <a:t> </a:t>
            </a:r>
            <a:r>
              <a:rPr lang="pl-PL" dirty="0" err="1"/>
              <a:t>renting</a:t>
            </a:r>
            <a:r>
              <a:rPr lang="pl-PL" dirty="0"/>
              <a:t> </a:t>
            </a:r>
            <a:r>
              <a:rPr lang="pl-PL" dirty="0" err="1" smtClean="0"/>
              <a:t>apartments</a:t>
            </a:r>
            <a:endParaRPr lang="pl-PL" dirty="0" smtClean="0"/>
          </a:p>
          <a:p>
            <a:pPr lvl="1"/>
            <a:r>
              <a:rPr lang="pl-PL" dirty="0" smtClean="0"/>
              <a:t>3 </a:t>
            </a:r>
            <a:r>
              <a:rPr lang="pl-PL" dirty="0" err="1"/>
              <a:t>owners</a:t>
            </a:r>
            <a:r>
              <a:rPr lang="pl-PL" dirty="0"/>
              <a:t> of </a:t>
            </a:r>
            <a:r>
              <a:rPr lang="pl-PL" dirty="0" smtClean="0"/>
              <a:t>land</a:t>
            </a:r>
          </a:p>
          <a:p>
            <a:r>
              <a:rPr lang="pl-PL" dirty="0" smtClean="0"/>
              <a:t>In </a:t>
            </a:r>
            <a:r>
              <a:rPr lang="pl-PL" dirty="0" err="1"/>
              <a:t>neighbouring</a:t>
            </a:r>
            <a:r>
              <a:rPr lang="pl-PL" dirty="0"/>
              <a:t> country </a:t>
            </a:r>
            <a:r>
              <a:rPr lang="pl-PL" dirty="0" smtClean="0"/>
              <a:t>C</a:t>
            </a:r>
          </a:p>
          <a:p>
            <a:pPr lvl="1"/>
            <a:r>
              <a:rPr lang="pl-PL" dirty="0" smtClean="0"/>
              <a:t>4</a:t>
            </a:r>
            <a:r>
              <a:rPr lang="pl-PL" dirty="0"/>
              <a:t> </a:t>
            </a:r>
            <a:r>
              <a:rPr lang="pl-PL" dirty="0" err="1" smtClean="0"/>
              <a:t>villages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/>
              <a:t>about</a:t>
            </a:r>
            <a:r>
              <a:rPr lang="pl-PL" dirty="0"/>
              <a:t> 400 </a:t>
            </a:r>
            <a:r>
              <a:rPr lang="pl-PL" dirty="0" err="1"/>
              <a:t>persons</a:t>
            </a:r>
            <a:r>
              <a:rPr lang="pl-PL" dirty="0"/>
              <a:t>) and  20 </a:t>
            </a:r>
            <a:r>
              <a:rPr lang="pl-PL" dirty="0" err="1"/>
              <a:t>owners</a:t>
            </a:r>
            <a:r>
              <a:rPr lang="pl-PL" dirty="0"/>
              <a:t> of land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936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Legal</a:t>
            </a:r>
            <a:r>
              <a:rPr lang="pl-PL" dirty="0"/>
              <a:t> challenge </a:t>
            </a:r>
            <a:r>
              <a:rPr lang="pl-PL" dirty="0" err="1"/>
              <a:t>regarding</a:t>
            </a:r>
            <a:r>
              <a:rPr lang="pl-PL" dirty="0"/>
              <a:t> </a:t>
            </a:r>
            <a:r>
              <a:rPr lang="pl-PL" dirty="0" err="1"/>
              <a:t>notification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600" dirty="0" smtClean="0"/>
              <a:t>NGO </a:t>
            </a:r>
            <a:r>
              <a:rPr lang="pl-PL" sz="1600" dirty="0" err="1"/>
              <a:t>located</a:t>
            </a:r>
            <a:r>
              <a:rPr lang="pl-PL" sz="1600" dirty="0"/>
              <a:t> in </a:t>
            </a:r>
            <a:r>
              <a:rPr lang="pl-PL" sz="1600" dirty="0" err="1"/>
              <a:t>Brussels</a:t>
            </a:r>
            <a:r>
              <a:rPr lang="pl-PL" sz="1600" dirty="0"/>
              <a:t>  </a:t>
            </a:r>
            <a:r>
              <a:rPr lang="pl-PL" sz="1600" dirty="0" err="1"/>
              <a:t>claims</a:t>
            </a:r>
            <a:r>
              <a:rPr lang="pl-PL" sz="1600" dirty="0"/>
              <a:t> </a:t>
            </a:r>
            <a:r>
              <a:rPr lang="pl-PL" sz="1600" dirty="0" err="1"/>
              <a:t>that</a:t>
            </a:r>
            <a:r>
              <a:rPr lang="pl-PL" sz="1600" dirty="0"/>
              <a:t> </a:t>
            </a:r>
            <a:r>
              <a:rPr lang="pl-PL" sz="1600" dirty="0" err="1"/>
              <a:t>it</a:t>
            </a:r>
            <a:r>
              <a:rPr lang="pl-PL" sz="1600" dirty="0"/>
              <a:t> </a:t>
            </a:r>
            <a:r>
              <a:rPr lang="pl-PL" sz="1600" dirty="0" err="1"/>
              <a:t>should</a:t>
            </a:r>
            <a:r>
              <a:rPr lang="pl-PL" sz="1600" dirty="0"/>
              <a:t> </a:t>
            </a:r>
            <a:r>
              <a:rPr lang="pl-PL" sz="1600" dirty="0" err="1"/>
              <a:t>have</a:t>
            </a:r>
            <a:r>
              <a:rPr lang="pl-PL" sz="1600" dirty="0"/>
              <a:t> </a:t>
            </a:r>
            <a:r>
              <a:rPr lang="pl-PL" sz="1600" dirty="0" err="1"/>
              <a:t>been</a:t>
            </a:r>
            <a:r>
              <a:rPr lang="pl-PL" sz="1600" dirty="0"/>
              <a:t> </a:t>
            </a:r>
            <a:r>
              <a:rPr lang="pl-PL" sz="1600" dirty="0" err="1"/>
              <a:t>notified</a:t>
            </a:r>
            <a:r>
              <a:rPr lang="pl-PL" sz="1600" dirty="0"/>
              <a:t> </a:t>
            </a:r>
            <a:r>
              <a:rPr lang="pl-PL" sz="1600" dirty="0" err="1"/>
              <a:t>individually</a:t>
            </a:r>
            <a:r>
              <a:rPr lang="pl-PL" sz="1600" dirty="0"/>
              <a:t> in English  </a:t>
            </a:r>
            <a:r>
              <a:rPr lang="pl-PL" sz="1600" dirty="0" err="1"/>
              <a:t>because</a:t>
            </a:r>
            <a:r>
              <a:rPr lang="pl-PL" sz="1600" dirty="0"/>
              <a:t> </a:t>
            </a:r>
            <a:r>
              <a:rPr lang="pl-PL" sz="1600" dirty="0" err="1"/>
              <a:t>it</a:t>
            </a:r>
            <a:r>
              <a:rPr lang="pl-PL" sz="1600" dirty="0"/>
              <a:t> </a:t>
            </a:r>
            <a:r>
              <a:rPr lang="pl-PL" sz="1600" dirty="0" err="1"/>
              <a:t>has</a:t>
            </a:r>
            <a:r>
              <a:rPr lang="pl-PL" sz="1600" dirty="0"/>
              <a:t> a </a:t>
            </a:r>
            <a:r>
              <a:rPr lang="pl-PL" sz="1600" dirty="0" err="1"/>
              <a:t>project</a:t>
            </a:r>
            <a:r>
              <a:rPr lang="pl-PL" sz="1600" dirty="0"/>
              <a:t> </a:t>
            </a:r>
            <a:r>
              <a:rPr lang="pl-PL" sz="1600" dirty="0" err="1"/>
              <a:t>regarding</a:t>
            </a:r>
            <a:r>
              <a:rPr lang="pl-PL" sz="1600" dirty="0"/>
              <a:t> </a:t>
            </a:r>
            <a:r>
              <a:rPr lang="pl-PL" sz="1600" dirty="0" err="1"/>
              <a:t>ammonia</a:t>
            </a:r>
            <a:r>
              <a:rPr lang="pl-PL" sz="1600" dirty="0"/>
              <a:t> </a:t>
            </a:r>
            <a:r>
              <a:rPr lang="pl-PL" sz="1600" dirty="0" err="1"/>
              <a:t>industry</a:t>
            </a:r>
            <a:r>
              <a:rPr lang="pl-PL" sz="1600" dirty="0"/>
              <a:t> and </a:t>
            </a:r>
            <a:r>
              <a:rPr lang="pl-PL" sz="1600" dirty="0" err="1"/>
              <a:t>their</a:t>
            </a:r>
            <a:r>
              <a:rPr lang="pl-PL" sz="1600" dirty="0"/>
              <a:t> </a:t>
            </a:r>
            <a:r>
              <a:rPr lang="pl-PL" sz="1600" dirty="0" err="1"/>
              <a:t>already</a:t>
            </a:r>
            <a:r>
              <a:rPr lang="pl-PL" sz="1600" dirty="0"/>
              <a:t> </a:t>
            </a:r>
            <a:r>
              <a:rPr lang="pl-PL" sz="1600" dirty="0" err="1"/>
              <a:t>were</a:t>
            </a:r>
            <a:r>
              <a:rPr lang="pl-PL" sz="1600" dirty="0"/>
              <a:t> </a:t>
            </a:r>
            <a:r>
              <a:rPr lang="pl-PL" sz="1600" dirty="0" err="1"/>
              <a:t>seeking</a:t>
            </a:r>
            <a:r>
              <a:rPr lang="pl-PL" sz="1600" dirty="0"/>
              <a:t> </a:t>
            </a:r>
            <a:r>
              <a:rPr lang="pl-PL" sz="1600" dirty="0" err="1"/>
              <a:t>information</a:t>
            </a:r>
            <a:r>
              <a:rPr lang="pl-PL" sz="1600" dirty="0"/>
              <a:t> on </a:t>
            </a:r>
            <a:r>
              <a:rPr lang="pl-PL" sz="1600" dirty="0" err="1"/>
              <a:t>this</a:t>
            </a:r>
            <a:r>
              <a:rPr lang="pl-PL" sz="1600" dirty="0"/>
              <a:t> </a:t>
            </a:r>
            <a:r>
              <a:rPr lang="pl-PL" sz="1600" dirty="0" err="1"/>
              <a:t>installation</a:t>
            </a:r>
            <a:r>
              <a:rPr lang="pl-PL" sz="1600" dirty="0"/>
              <a:t> </a:t>
            </a:r>
          </a:p>
          <a:p>
            <a:r>
              <a:rPr lang="pl-PL" sz="1600" dirty="0"/>
              <a:t> </a:t>
            </a:r>
            <a:r>
              <a:rPr lang="pl-PL" sz="1600" dirty="0" smtClean="0"/>
              <a:t>NGO </a:t>
            </a:r>
            <a:r>
              <a:rPr lang="pl-PL" sz="1600" dirty="0" err="1"/>
              <a:t>located</a:t>
            </a:r>
            <a:r>
              <a:rPr lang="pl-PL" sz="1600" dirty="0"/>
              <a:t> in the </a:t>
            </a:r>
            <a:r>
              <a:rPr lang="pl-PL" sz="1600" dirty="0" err="1"/>
              <a:t>capital</a:t>
            </a:r>
            <a:r>
              <a:rPr lang="pl-PL" sz="1600" dirty="0"/>
              <a:t> of </a:t>
            </a:r>
            <a:r>
              <a:rPr lang="pl-PL" sz="1600" dirty="0" smtClean="0"/>
              <a:t>country </a:t>
            </a:r>
            <a:r>
              <a:rPr lang="pl-PL" sz="1600" dirty="0"/>
              <a:t>B </a:t>
            </a:r>
            <a:r>
              <a:rPr lang="pl-PL" sz="1600" dirty="0" err="1"/>
              <a:t>claims</a:t>
            </a:r>
            <a:r>
              <a:rPr lang="pl-PL" sz="1600" dirty="0"/>
              <a:t> </a:t>
            </a:r>
            <a:r>
              <a:rPr lang="pl-PL" sz="1600" dirty="0" err="1"/>
              <a:t>it</a:t>
            </a:r>
            <a:r>
              <a:rPr lang="pl-PL" sz="1600" dirty="0"/>
              <a:t> </a:t>
            </a:r>
            <a:r>
              <a:rPr lang="pl-PL" sz="1600" dirty="0" err="1"/>
              <a:t>should</a:t>
            </a:r>
            <a:r>
              <a:rPr lang="pl-PL" sz="1600" dirty="0"/>
              <a:t> </a:t>
            </a:r>
            <a:r>
              <a:rPr lang="pl-PL" sz="1600" dirty="0" err="1"/>
              <a:t>have</a:t>
            </a:r>
            <a:r>
              <a:rPr lang="pl-PL" sz="1600" dirty="0"/>
              <a:t> </a:t>
            </a:r>
            <a:r>
              <a:rPr lang="pl-PL" sz="1600" dirty="0" err="1"/>
              <a:t>been</a:t>
            </a:r>
            <a:r>
              <a:rPr lang="pl-PL" sz="1600" dirty="0"/>
              <a:t> </a:t>
            </a:r>
            <a:r>
              <a:rPr lang="pl-PL" sz="1600" dirty="0" err="1"/>
              <a:t>notified</a:t>
            </a:r>
            <a:r>
              <a:rPr lang="pl-PL" sz="1600" dirty="0"/>
              <a:t> </a:t>
            </a:r>
            <a:r>
              <a:rPr lang="pl-PL" sz="1600" dirty="0" err="1"/>
              <a:t>beacuse</a:t>
            </a:r>
            <a:r>
              <a:rPr lang="pl-PL" sz="1600" dirty="0"/>
              <a:t>  </a:t>
            </a:r>
            <a:r>
              <a:rPr lang="pl-PL" sz="1600" dirty="0" err="1"/>
              <a:t>they</a:t>
            </a:r>
            <a:r>
              <a:rPr lang="pl-PL" sz="1600" dirty="0"/>
              <a:t> </a:t>
            </a:r>
            <a:r>
              <a:rPr lang="pl-PL" sz="1600" dirty="0" err="1"/>
              <a:t>hold</a:t>
            </a:r>
            <a:r>
              <a:rPr lang="pl-PL" sz="1600" dirty="0"/>
              <a:t> </a:t>
            </a:r>
            <a:r>
              <a:rPr lang="pl-PL" sz="1600" dirty="0" smtClean="0"/>
              <a:t>(</a:t>
            </a:r>
            <a:r>
              <a:rPr lang="pl-PL" sz="1600" dirty="0" err="1" smtClean="0"/>
              <a:t>long</a:t>
            </a:r>
            <a:r>
              <a:rPr lang="pl-PL" sz="1600" dirty="0" smtClean="0"/>
              <a:t>-term </a:t>
            </a:r>
            <a:r>
              <a:rPr lang="pl-PL" sz="1600" dirty="0" err="1" smtClean="0"/>
              <a:t>lease</a:t>
            </a:r>
            <a:r>
              <a:rPr lang="pl-PL" sz="1600" dirty="0" smtClean="0"/>
              <a:t>) </a:t>
            </a:r>
            <a:r>
              <a:rPr lang="pl-PL" sz="1600" dirty="0"/>
              <a:t>a land </a:t>
            </a:r>
            <a:r>
              <a:rPr lang="pl-PL" sz="1600" dirty="0" err="1"/>
              <a:t>within</a:t>
            </a:r>
            <a:r>
              <a:rPr lang="pl-PL" sz="1600" dirty="0"/>
              <a:t> 5 km </a:t>
            </a:r>
            <a:r>
              <a:rPr lang="pl-PL" sz="1600" dirty="0" err="1"/>
              <a:t>diamater</a:t>
            </a:r>
            <a:r>
              <a:rPr lang="pl-PL" sz="1600" dirty="0"/>
              <a:t> </a:t>
            </a:r>
          </a:p>
          <a:p>
            <a:r>
              <a:rPr lang="pl-PL" sz="1600" dirty="0"/>
              <a:t> </a:t>
            </a:r>
            <a:r>
              <a:rPr lang="pl-PL" sz="1600" dirty="0" err="1" smtClean="0"/>
              <a:t>owner</a:t>
            </a:r>
            <a:r>
              <a:rPr lang="pl-PL" sz="1600" dirty="0" smtClean="0"/>
              <a:t> </a:t>
            </a:r>
            <a:r>
              <a:rPr lang="pl-PL" sz="1600" dirty="0"/>
              <a:t>of a land in country A </a:t>
            </a:r>
            <a:r>
              <a:rPr lang="pl-PL" sz="1600" dirty="0" err="1"/>
              <a:t>located</a:t>
            </a:r>
            <a:r>
              <a:rPr lang="pl-PL" sz="1600" dirty="0"/>
              <a:t>  40  km from the </a:t>
            </a:r>
            <a:r>
              <a:rPr lang="pl-PL" sz="1600" dirty="0" err="1"/>
              <a:t>installation</a:t>
            </a:r>
            <a:r>
              <a:rPr lang="pl-PL" sz="1600" dirty="0"/>
              <a:t> (in </a:t>
            </a:r>
            <a:r>
              <a:rPr lang="pl-PL" sz="1600" dirty="0" err="1"/>
              <a:t>another</a:t>
            </a:r>
            <a:r>
              <a:rPr lang="pl-PL" sz="1600" dirty="0"/>
              <a:t> </a:t>
            </a:r>
            <a:r>
              <a:rPr lang="pl-PL" sz="1600" dirty="0" err="1" smtClean="0"/>
              <a:t>distric</a:t>
            </a:r>
            <a:r>
              <a:rPr lang="pl-PL" sz="1600" dirty="0" smtClean="0"/>
              <a:t>) </a:t>
            </a:r>
            <a:r>
              <a:rPr lang="pl-PL" sz="1600" dirty="0" err="1"/>
              <a:t>claims</a:t>
            </a:r>
            <a:r>
              <a:rPr lang="pl-PL" sz="1600" dirty="0"/>
              <a:t> </a:t>
            </a:r>
            <a:r>
              <a:rPr lang="pl-PL" sz="1600" dirty="0" err="1"/>
              <a:t>that</a:t>
            </a:r>
            <a:r>
              <a:rPr lang="pl-PL" sz="1600" dirty="0"/>
              <a:t> he </a:t>
            </a:r>
            <a:r>
              <a:rPr lang="pl-PL" sz="1600" dirty="0" err="1"/>
              <a:t>should</a:t>
            </a:r>
            <a:r>
              <a:rPr lang="pl-PL" sz="1600" dirty="0"/>
              <a:t> be </a:t>
            </a:r>
            <a:r>
              <a:rPr lang="pl-PL" sz="1600" dirty="0" err="1"/>
              <a:t>notified</a:t>
            </a:r>
            <a:r>
              <a:rPr lang="pl-PL" sz="1600" dirty="0"/>
              <a:t> </a:t>
            </a:r>
            <a:r>
              <a:rPr lang="pl-PL" sz="1600" dirty="0" err="1"/>
              <a:t>beacuse</a:t>
            </a:r>
            <a:r>
              <a:rPr lang="pl-PL" sz="1600" dirty="0"/>
              <a:t>  </a:t>
            </a:r>
            <a:r>
              <a:rPr lang="pl-PL" sz="1600" dirty="0" err="1"/>
              <a:t>lorries</a:t>
            </a:r>
            <a:r>
              <a:rPr lang="pl-PL" sz="1600" dirty="0"/>
              <a:t> with </a:t>
            </a:r>
            <a:r>
              <a:rPr lang="pl-PL" sz="1600" dirty="0" err="1"/>
              <a:t>ammonia</a:t>
            </a:r>
            <a:r>
              <a:rPr lang="pl-PL" sz="1600" dirty="0"/>
              <a:t> from the </a:t>
            </a:r>
            <a:r>
              <a:rPr lang="pl-PL" sz="1600" dirty="0" err="1"/>
              <a:t>installation</a:t>
            </a:r>
            <a:r>
              <a:rPr lang="pl-PL" sz="1600" dirty="0"/>
              <a:t> </a:t>
            </a:r>
            <a:r>
              <a:rPr lang="pl-PL" sz="1600" dirty="0" err="1"/>
              <a:t>tend</a:t>
            </a:r>
            <a:r>
              <a:rPr lang="pl-PL" sz="1600" dirty="0"/>
              <a:t> to stop </a:t>
            </a:r>
            <a:r>
              <a:rPr lang="pl-PL" sz="1600" dirty="0" err="1"/>
              <a:t>tin</a:t>
            </a:r>
            <a:r>
              <a:rPr lang="pl-PL" sz="1600" dirty="0"/>
              <a:t> </a:t>
            </a:r>
            <a:r>
              <a:rPr lang="pl-PL" sz="1600" dirty="0" err="1"/>
              <a:t>his</a:t>
            </a:r>
            <a:r>
              <a:rPr lang="pl-PL" sz="1600" dirty="0"/>
              <a:t> </a:t>
            </a:r>
            <a:r>
              <a:rPr lang="pl-PL" sz="1600" dirty="0" err="1"/>
              <a:t>village</a:t>
            </a:r>
            <a:r>
              <a:rPr lang="pl-PL" sz="1600" dirty="0"/>
              <a:t> and </a:t>
            </a:r>
            <a:r>
              <a:rPr lang="pl-PL" sz="1600" dirty="0" err="1"/>
              <a:t>cause</a:t>
            </a:r>
            <a:r>
              <a:rPr lang="pl-PL" sz="1600" dirty="0"/>
              <a:t>  a lot of </a:t>
            </a:r>
            <a:r>
              <a:rPr lang="pl-PL" sz="1600" dirty="0" err="1"/>
              <a:t>pollution</a:t>
            </a:r>
            <a:r>
              <a:rPr lang="pl-PL" sz="1600" dirty="0"/>
              <a:t>  </a:t>
            </a:r>
            <a:r>
              <a:rPr lang="pl-PL" sz="1600" dirty="0" err="1"/>
              <a:t>there</a:t>
            </a:r>
            <a:r>
              <a:rPr lang="pl-PL" sz="1600" dirty="0"/>
              <a:t> and </a:t>
            </a:r>
            <a:r>
              <a:rPr lang="pl-PL" sz="1600" dirty="0" err="1"/>
              <a:t>therefore</a:t>
            </a:r>
            <a:r>
              <a:rPr lang="pl-PL" sz="1600" dirty="0"/>
              <a:t> he and </a:t>
            </a:r>
            <a:r>
              <a:rPr lang="pl-PL" sz="1600" dirty="0" err="1"/>
              <a:t>his</a:t>
            </a:r>
            <a:r>
              <a:rPr lang="pl-PL" sz="1600" dirty="0"/>
              <a:t> </a:t>
            </a:r>
            <a:r>
              <a:rPr lang="pl-PL" sz="1600" dirty="0" err="1"/>
              <a:t>neighbours</a:t>
            </a:r>
            <a:r>
              <a:rPr lang="pl-PL" sz="1600" dirty="0"/>
              <a:t> </a:t>
            </a:r>
            <a:r>
              <a:rPr lang="pl-PL" sz="1600" dirty="0" err="1"/>
              <a:t>have</a:t>
            </a:r>
            <a:r>
              <a:rPr lang="pl-PL" sz="1600" dirty="0"/>
              <a:t> </a:t>
            </a:r>
            <a:r>
              <a:rPr lang="pl-PL" sz="1600" dirty="0" err="1"/>
              <a:t>an</a:t>
            </a:r>
            <a:r>
              <a:rPr lang="pl-PL" sz="1600" dirty="0"/>
              <a:t> </a:t>
            </a:r>
            <a:r>
              <a:rPr lang="pl-PL" sz="1600" dirty="0" err="1"/>
              <a:t>interest</a:t>
            </a:r>
            <a:r>
              <a:rPr lang="pl-PL" sz="1600" dirty="0"/>
              <a:t>  in the </a:t>
            </a:r>
            <a:r>
              <a:rPr lang="pl-PL" sz="1600" dirty="0" err="1"/>
              <a:t>operation</a:t>
            </a:r>
            <a:r>
              <a:rPr lang="pl-PL" sz="1600" dirty="0"/>
              <a:t> of the </a:t>
            </a:r>
            <a:r>
              <a:rPr lang="pl-PL" sz="1600" dirty="0" err="1"/>
              <a:t>installation</a:t>
            </a:r>
            <a:r>
              <a:rPr lang="pl-PL" sz="1600" dirty="0"/>
              <a:t> </a:t>
            </a:r>
          </a:p>
          <a:p>
            <a:r>
              <a:rPr lang="pl-PL" sz="1600" dirty="0"/>
              <a:t> </a:t>
            </a:r>
            <a:r>
              <a:rPr lang="pl-PL" sz="1600" dirty="0" err="1" smtClean="0"/>
              <a:t>owner</a:t>
            </a:r>
            <a:r>
              <a:rPr lang="pl-PL" sz="1600" dirty="0" smtClean="0"/>
              <a:t> </a:t>
            </a:r>
            <a:r>
              <a:rPr lang="pl-PL" sz="1600" dirty="0"/>
              <a:t>of he land </a:t>
            </a:r>
            <a:r>
              <a:rPr lang="pl-PL" sz="1600" dirty="0" err="1"/>
              <a:t>within</a:t>
            </a:r>
            <a:r>
              <a:rPr lang="pl-PL" sz="1600" dirty="0"/>
              <a:t> 5 km </a:t>
            </a:r>
            <a:r>
              <a:rPr lang="pl-PL" sz="1600" dirty="0" err="1"/>
              <a:t>diamater</a:t>
            </a:r>
            <a:r>
              <a:rPr lang="pl-PL" sz="1600" dirty="0"/>
              <a:t>    in country C  </a:t>
            </a:r>
            <a:r>
              <a:rPr lang="pl-PL" sz="1600" dirty="0" err="1"/>
              <a:t>claims</a:t>
            </a:r>
            <a:r>
              <a:rPr lang="pl-PL" sz="1600" dirty="0"/>
              <a:t> </a:t>
            </a:r>
            <a:r>
              <a:rPr lang="pl-PL" sz="1600" dirty="0" err="1"/>
              <a:t>that</a:t>
            </a:r>
            <a:r>
              <a:rPr lang="pl-PL" sz="1600" dirty="0"/>
              <a:t> he </a:t>
            </a:r>
            <a:r>
              <a:rPr lang="pl-PL" sz="1600" dirty="0" err="1"/>
              <a:t>should</a:t>
            </a:r>
            <a:r>
              <a:rPr lang="pl-PL" sz="1600" dirty="0"/>
              <a:t> be </a:t>
            </a:r>
            <a:r>
              <a:rPr lang="pl-PL" sz="1600" dirty="0" err="1"/>
              <a:t>notified</a:t>
            </a:r>
            <a:endParaRPr lang="pl-PL" sz="1600" dirty="0"/>
          </a:p>
          <a:p>
            <a:r>
              <a:rPr lang="pl-PL" sz="1600" dirty="0"/>
              <a:t> </a:t>
            </a:r>
            <a:r>
              <a:rPr lang="pl-PL" sz="1600" dirty="0" smtClean="0"/>
              <a:t>NGO </a:t>
            </a:r>
            <a:r>
              <a:rPr lang="pl-PL" sz="1600" dirty="0"/>
              <a:t>of country A </a:t>
            </a:r>
            <a:r>
              <a:rPr lang="pl-PL" sz="1600" dirty="0" err="1"/>
              <a:t>claims</a:t>
            </a:r>
            <a:r>
              <a:rPr lang="pl-PL" sz="1600" dirty="0"/>
              <a:t> </a:t>
            </a:r>
            <a:r>
              <a:rPr lang="pl-PL" sz="1600" dirty="0" err="1"/>
              <a:t>that</a:t>
            </a:r>
            <a:r>
              <a:rPr lang="pl-PL" sz="1600" dirty="0"/>
              <a:t> </a:t>
            </a:r>
            <a:r>
              <a:rPr lang="pl-PL" sz="1600" dirty="0" err="1"/>
              <a:t>all</a:t>
            </a:r>
            <a:r>
              <a:rPr lang="pl-PL" sz="1600" dirty="0"/>
              <a:t> </a:t>
            </a:r>
            <a:r>
              <a:rPr lang="pl-PL" sz="1600" dirty="0" err="1"/>
              <a:t>persons</a:t>
            </a:r>
            <a:r>
              <a:rPr lang="pl-PL" sz="1600" dirty="0"/>
              <a:t> </a:t>
            </a:r>
            <a:r>
              <a:rPr lang="pl-PL" sz="1600" dirty="0" err="1"/>
              <a:t>within</a:t>
            </a:r>
            <a:r>
              <a:rPr lang="pl-PL" sz="1600" dirty="0"/>
              <a:t> the 10 km </a:t>
            </a:r>
            <a:r>
              <a:rPr lang="pl-PL" sz="1600" dirty="0" err="1"/>
              <a:t>diameter</a:t>
            </a:r>
            <a:r>
              <a:rPr lang="pl-PL" sz="1600" dirty="0"/>
              <a:t> in </a:t>
            </a:r>
            <a:r>
              <a:rPr lang="pl-PL" sz="1600" dirty="0" err="1"/>
              <a:t>all</a:t>
            </a:r>
            <a:r>
              <a:rPr lang="pl-PL" sz="1600" dirty="0"/>
              <a:t> </a:t>
            </a:r>
            <a:r>
              <a:rPr lang="pl-PL" sz="1600" dirty="0" err="1"/>
              <a:t>countries</a:t>
            </a:r>
            <a:r>
              <a:rPr lang="pl-PL" sz="1600" dirty="0"/>
              <a:t> </a:t>
            </a:r>
            <a:r>
              <a:rPr lang="pl-PL" sz="1600" dirty="0" err="1"/>
              <a:t>should</a:t>
            </a:r>
            <a:r>
              <a:rPr lang="pl-PL" sz="1600" dirty="0"/>
              <a:t> be </a:t>
            </a:r>
            <a:r>
              <a:rPr lang="pl-PL" sz="1600" dirty="0" err="1"/>
              <a:t>notified</a:t>
            </a:r>
            <a:endParaRPr lang="pl-PL" sz="1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298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smtClean="0"/>
              <a:t>authority </a:t>
            </a:r>
            <a:r>
              <a:rPr lang="pl-PL" dirty="0" err="1"/>
              <a:t>maintains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-</a:t>
            </a:r>
            <a:r>
              <a:rPr lang="pl-PL" dirty="0" err="1" smtClean="0"/>
              <a:t>although</a:t>
            </a:r>
            <a:r>
              <a:rPr lang="pl-PL" dirty="0" smtClean="0"/>
              <a:t> </a:t>
            </a:r>
            <a:r>
              <a:rPr lang="pl-PL" dirty="0"/>
              <a:t>the operator </a:t>
            </a:r>
            <a:r>
              <a:rPr lang="pl-PL" dirty="0" err="1"/>
              <a:t>claims</a:t>
            </a:r>
            <a:r>
              <a:rPr lang="pl-PL" dirty="0"/>
              <a:t> no </a:t>
            </a:r>
            <a:r>
              <a:rPr lang="pl-PL" dirty="0" err="1"/>
              <a:t>impact</a:t>
            </a:r>
            <a:r>
              <a:rPr lang="pl-PL" dirty="0"/>
              <a:t> </a:t>
            </a:r>
            <a:r>
              <a:rPr lang="pl-PL" dirty="0" err="1"/>
              <a:t>outside</a:t>
            </a:r>
            <a:r>
              <a:rPr lang="pl-PL" dirty="0"/>
              <a:t> </a:t>
            </a:r>
            <a:r>
              <a:rPr lang="pl-PL" dirty="0" err="1"/>
              <a:t>installation</a:t>
            </a:r>
            <a:r>
              <a:rPr lang="pl-PL" dirty="0"/>
              <a:t> and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 </a:t>
            </a:r>
            <a:r>
              <a:rPr lang="pl-PL" dirty="0" err="1"/>
              <a:t>reason</a:t>
            </a:r>
            <a:r>
              <a:rPr lang="pl-PL" dirty="0"/>
              <a:t> to </a:t>
            </a:r>
            <a:r>
              <a:rPr lang="pl-PL" dirty="0" err="1"/>
              <a:t>expect</a:t>
            </a:r>
            <a:r>
              <a:rPr lang="pl-PL" dirty="0"/>
              <a:t> </a:t>
            </a:r>
            <a:r>
              <a:rPr lang="pl-PL" dirty="0" err="1"/>
              <a:t>significant</a:t>
            </a:r>
            <a:r>
              <a:rPr lang="pl-PL" dirty="0"/>
              <a:t> </a:t>
            </a:r>
            <a:r>
              <a:rPr lang="pl-PL" dirty="0" err="1"/>
              <a:t>negative</a:t>
            </a:r>
            <a:r>
              <a:rPr lang="pl-PL" dirty="0"/>
              <a:t> </a:t>
            </a:r>
            <a:r>
              <a:rPr lang="pl-PL" dirty="0" err="1"/>
              <a:t>effects</a:t>
            </a:r>
            <a:r>
              <a:rPr lang="pl-PL" dirty="0"/>
              <a:t> on </a:t>
            </a:r>
            <a:r>
              <a:rPr lang="pl-PL" dirty="0" smtClean="0"/>
              <a:t>the environment in  </a:t>
            </a:r>
            <a:r>
              <a:rPr lang="pl-PL" dirty="0" err="1" smtClean="0"/>
              <a:t>another</a:t>
            </a:r>
            <a:r>
              <a:rPr lang="pl-PL" dirty="0" smtClean="0"/>
              <a:t> country </a:t>
            </a:r>
            <a:r>
              <a:rPr lang="pl-PL" dirty="0" err="1" smtClean="0"/>
              <a:t>nevertheless</a:t>
            </a:r>
            <a:r>
              <a:rPr lang="pl-PL" dirty="0" smtClean="0"/>
              <a:t> the  authority  </a:t>
            </a:r>
            <a:r>
              <a:rPr lang="pl-PL" dirty="0" err="1" smtClean="0"/>
              <a:t>followied</a:t>
            </a:r>
            <a:r>
              <a:rPr lang="pl-PL" dirty="0" smtClean="0"/>
              <a:t> art.26 </a:t>
            </a:r>
            <a:r>
              <a:rPr lang="pl-PL" dirty="0"/>
              <a:t>of IED and </a:t>
            </a:r>
            <a:r>
              <a:rPr lang="pl-PL" dirty="0" err="1"/>
              <a:t>notified</a:t>
            </a:r>
            <a:r>
              <a:rPr lang="pl-PL" dirty="0"/>
              <a:t> – via </a:t>
            </a:r>
            <a:r>
              <a:rPr lang="pl-PL" dirty="0" err="1"/>
              <a:t>competent</a:t>
            </a:r>
            <a:r>
              <a:rPr lang="pl-PL" dirty="0"/>
              <a:t> 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err="1" smtClean="0"/>
              <a:t>authorities</a:t>
            </a:r>
            <a:r>
              <a:rPr lang="pl-PL" dirty="0" smtClean="0"/>
              <a:t>  </a:t>
            </a:r>
            <a:r>
              <a:rPr lang="pl-PL" dirty="0"/>
              <a:t>– the </a:t>
            </a:r>
            <a:r>
              <a:rPr lang="pl-PL" dirty="0" err="1"/>
              <a:t>competent</a:t>
            </a:r>
            <a:r>
              <a:rPr lang="pl-PL" dirty="0"/>
              <a:t> 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err="1"/>
              <a:t>authorities</a:t>
            </a:r>
            <a:r>
              <a:rPr lang="pl-PL" dirty="0"/>
              <a:t> in </a:t>
            </a:r>
            <a:r>
              <a:rPr lang="pl-PL" dirty="0" err="1"/>
              <a:t>countries</a:t>
            </a:r>
            <a:r>
              <a:rPr lang="pl-PL" dirty="0"/>
              <a:t> B and C but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confirmed</a:t>
            </a:r>
            <a:r>
              <a:rPr lang="pl-PL" dirty="0"/>
              <a:t> </a:t>
            </a:r>
            <a:r>
              <a:rPr lang="pl-PL" dirty="0" err="1"/>
              <a:t>lack</a:t>
            </a:r>
            <a:r>
              <a:rPr lang="pl-PL" dirty="0"/>
              <a:t> of </a:t>
            </a:r>
            <a:r>
              <a:rPr lang="pl-PL" dirty="0" err="1"/>
              <a:t>significant</a:t>
            </a:r>
            <a:r>
              <a:rPr lang="pl-PL" dirty="0"/>
              <a:t> </a:t>
            </a:r>
            <a:r>
              <a:rPr lang="pl-PL" dirty="0" err="1"/>
              <a:t>negative</a:t>
            </a:r>
            <a:r>
              <a:rPr lang="pl-PL" dirty="0"/>
              <a:t> </a:t>
            </a:r>
            <a:r>
              <a:rPr lang="pl-PL" dirty="0" err="1"/>
              <a:t>effects</a:t>
            </a:r>
            <a:r>
              <a:rPr lang="pl-PL" dirty="0"/>
              <a:t> on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teritory</a:t>
            </a:r>
            <a:r>
              <a:rPr lang="pl-PL" dirty="0"/>
              <a:t> . </a:t>
            </a:r>
            <a:r>
              <a:rPr lang="pl-PL" dirty="0" err="1"/>
              <a:t>Thus</a:t>
            </a:r>
            <a:r>
              <a:rPr lang="pl-PL" dirty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/>
              <a:t>no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obligation</a:t>
            </a:r>
            <a:r>
              <a:rPr lang="pl-PL" dirty="0"/>
              <a:t> to </a:t>
            </a:r>
            <a:r>
              <a:rPr lang="pl-PL" dirty="0" err="1"/>
              <a:t>notify</a:t>
            </a:r>
            <a:r>
              <a:rPr lang="pl-PL" dirty="0"/>
              <a:t> the public </a:t>
            </a:r>
            <a:r>
              <a:rPr lang="pl-PL" dirty="0" err="1"/>
              <a:t>concerned</a:t>
            </a:r>
            <a:r>
              <a:rPr lang="pl-PL" dirty="0"/>
              <a:t> </a:t>
            </a:r>
            <a:r>
              <a:rPr lang="pl-PL" dirty="0" err="1"/>
              <a:t>abroad</a:t>
            </a:r>
            <a:r>
              <a:rPr lang="pl-PL" dirty="0"/>
              <a:t>.</a:t>
            </a:r>
          </a:p>
          <a:p>
            <a:r>
              <a:rPr lang="pl-PL" dirty="0"/>
              <a:t> </a:t>
            </a:r>
            <a:r>
              <a:rPr lang="pl-PL" dirty="0" smtClean="0"/>
              <a:t>the </a:t>
            </a:r>
            <a:r>
              <a:rPr lang="pl-PL" dirty="0"/>
              <a:t>public in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country was </a:t>
            </a:r>
            <a:r>
              <a:rPr lang="pl-PL" dirty="0" err="1"/>
              <a:t>notified</a:t>
            </a:r>
            <a:r>
              <a:rPr lang="pl-PL" dirty="0"/>
              <a:t>, in </a:t>
            </a:r>
            <a:r>
              <a:rPr lang="pl-PL" dirty="0" err="1" smtClean="0"/>
              <a:t>accordance</a:t>
            </a:r>
            <a:r>
              <a:rPr lang="pl-PL" dirty="0" smtClean="0"/>
              <a:t> </a:t>
            </a:r>
            <a:r>
              <a:rPr lang="pl-PL" dirty="0"/>
              <a:t>with IED and </a:t>
            </a:r>
            <a:r>
              <a:rPr lang="pl-PL" dirty="0" err="1"/>
              <a:t>national</a:t>
            </a:r>
            <a:r>
              <a:rPr lang="pl-PL" dirty="0"/>
              <a:t> law, by </a:t>
            </a:r>
            <a:r>
              <a:rPr lang="pl-PL" dirty="0" err="1" smtClean="0"/>
              <a:t>putting</a:t>
            </a:r>
            <a:r>
              <a:rPr lang="pl-PL" dirty="0" smtClean="0"/>
              <a:t> </a:t>
            </a:r>
            <a:r>
              <a:rPr lang="pl-PL" dirty="0"/>
              <a:t>a </a:t>
            </a:r>
            <a:r>
              <a:rPr lang="pl-PL" dirty="0" err="1"/>
              <a:t>notice</a:t>
            </a:r>
            <a:r>
              <a:rPr lang="pl-PL" dirty="0"/>
              <a:t> in the </a:t>
            </a:r>
            <a:r>
              <a:rPr lang="pl-PL" dirty="0" err="1"/>
              <a:t>local</a:t>
            </a:r>
            <a:r>
              <a:rPr lang="pl-PL" dirty="0"/>
              <a:t> </a:t>
            </a:r>
            <a:r>
              <a:rPr lang="pl-PL" dirty="0" err="1"/>
              <a:t>press</a:t>
            </a:r>
            <a:r>
              <a:rPr lang="pl-PL" dirty="0"/>
              <a:t> in the </a:t>
            </a:r>
            <a:r>
              <a:rPr lang="pl-PL" dirty="0" err="1"/>
              <a:t>district</a:t>
            </a:r>
            <a:r>
              <a:rPr lang="pl-PL" dirty="0"/>
              <a:t> and by </a:t>
            </a:r>
            <a:r>
              <a:rPr lang="pl-PL" dirty="0" err="1"/>
              <a:t>putting</a:t>
            </a:r>
            <a:r>
              <a:rPr lang="pl-PL" dirty="0"/>
              <a:t> a </a:t>
            </a:r>
            <a:r>
              <a:rPr lang="pl-PL" dirty="0" err="1"/>
              <a:t>notice</a:t>
            </a:r>
            <a:r>
              <a:rPr lang="pl-PL" dirty="0"/>
              <a:t> on the </a:t>
            </a:r>
            <a:r>
              <a:rPr lang="pl-PL" dirty="0" err="1"/>
              <a:t>webpage</a:t>
            </a:r>
            <a:r>
              <a:rPr lang="pl-PL" dirty="0"/>
              <a:t> of the authority,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/>
              <a:t>however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some</a:t>
            </a:r>
            <a:r>
              <a:rPr lang="pl-PL" dirty="0"/>
              <a:t> point was not in </a:t>
            </a:r>
            <a:r>
              <a:rPr lang="pl-PL" dirty="0" err="1" smtClean="0"/>
              <a:t>operation</a:t>
            </a:r>
            <a:r>
              <a:rPr lang="pl-PL" dirty="0" smtClean="0"/>
              <a:t> </a:t>
            </a:r>
            <a:r>
              <a:rPr lang="pl-PL" dirty="0" err="1"/>
              <a:t>due</a:t>
            </a:r>
            <a:r>
              <a:rPr lang="pl-PL" dirty="0"/>
              <a:t> to </a:t>
            </a:r>
            <a:r>
              <a:rPr lang="pl-PL" dirty="0" err="1"/>
              <a:t>technical</a:t>
            </a:r>
            <a:r>
              <a:rPr lang="pl-PL" dirty="0"/>
              <a:t> </a:t>
            </a:r>
            <a:r>
              <a:rPr lang="pl-PL" dirty="0" err="1" smtClean="0"/>
              <a:t>problems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156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Questions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Looking</a:t>
            </a:r>
            <a:r>
              <a:rPr lang="pl-PL" dirty="0" smtClean="0"/>
              <a:t> </a:t>
            </a:r>
            <a:r>
              <a:rPr lang="pl-PL" dirty="0"/>
              <a:t>from the point of </a:t>
            </a:r>
            <a:r>
              <a:rPr lang="pl-PL" dirty="0" err="1"/>
              <a:t>view</a:t>
            </a:r>
            <a:r>
              <a:rPr lang="pl-PL" dirty="0"/>
              <a:t> </a:t>
            </a:r>
            <a:r>
              <a:rPr lang="pl-PL" dirty="0" smtClean="0"/>
              <a:t>of:</a:t>
            </a:r>
          </a:p>
          <a:p>
            <a:pPr lvl="1"/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smtClean="0"/>
              <a:t>law</a:t>
            </a:r>
          </a:p>
          <a:p>
            <a:pPr lvl="1"/>
            <a:r>
              <a:rPr lang="pl-PL" dirty="0" smtClean="0"/>
              <a:t>IED</a:t>
            </a:r>
          </a:p>
          <a:p>
            <a:pPr lvl="1"/>
            <a:r>
              <a:rPr lang="pl-PL" dirty="0" err="1" smtClean="0"/>
              <a:t>Aarhus</a:t>
            </a:r>
            <a:r>
              <a:rPr lang="pl-PL" dirty="0" smtClean="0"/>
              <a:t> </a:t>
            </a:r>
            <a:r>
              <a:rPr lang="pl-PL" dirty="0" err="1"/>
              <a:t>Convention</a:t>
            </a:r>
            <a:endParaRPr lang="pl-PL" dirty="0"/>
          </a:p>
          <a:p>
            <a:r>
              <a:rPr lang="pl-PL" dirty="0"/>
              <a:t> </a:t>
            </a:r>
            <a:r>
              <a:rPr lang="pl-PL" dirty="0" err="1" smtClean="0"/>
              <a:t>Please</a:t>
            </a:r>
            <a:r>
              <a:rPr lang="pl-PL" dirty="0" smtClean="0"/>
              <a:t> </a:t>
            </a:r>
            <a:r>
              <a:rPr lang="pl-PL" dirty="0" err="1"/>
              <a:t>examine</a:t>
            </a:r>
            <a:r>
              <a:rPr lang="pl-PL" dirty="0"/>
              <a:t> the </a:t>
            </a:r>
            <a:r>
              <a:rPr lang="pl-PL" dirty="0" err="1"/>
              <a:t>above</a:t>
            </a:r>
            <a:r>
              <a:rPr lang="pl-PL" dirty="0"/>
              <a:t> </a:t>
            </a:r>
            <a:r>
              <a:rPr lang="pl-PL" dirty="0" err="1"/>
              <a:t>desrribed</a:t>
            </a:r>
            <a:r>
              <a:rPr lang="pl-PL" dirty="0"/>
              <a:t> </a:t>
            </a:r>
            <a:r>
              <a:rPr lang="pl-PL" dirty="0" err="1"/>
              <a:t>situation</a:t>
            </a:r>
            <a:r>
              <a:rPr lang="pl-PL" dirty="0"/>
              <a:t> with a </a:t>
            </a:r>
            <a:r>
              <a:rPr lang="pl-PL" dirty="0" err="1"/>
              <a:t>view</a:t>
            </a:r>
            <a:r>
              <a:rPr lang="pl-PL" dirty="0"/>
              <a:t> to </a:t>
            </a:r>
            <a:r>
              <a:rPr lang="pl-PL" dirty="0" err="1"/>
              <a:t>identify</a:t>
            </a:r>
            <a:r>
              <a:rPr lang="pl-PL" dirty="0"/>
              <a:t> </a:t>
            </a:r>
            <a:endParaRPr lang="pl-PL" dirty="0" smtClean="0"/>
          </a:p>
          <a:p>
            <a:pPr lvl="1"/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/>
              <a:t>should</a:t>
            </a:r>
            <a:r>
              <a:rPr lang="pl-PL" dirty="0"/>
              <a:t> be </a:t>
            </a:r>
            <a:r>
              <a:rPr lang="pl-PL" dirty="0" err="1"/>
              <a:t>considered</a:t>
            </a:r>
            <a:r>
              <a:rPr lang="pl-PL" dirty="0"/>
              <a:t> as the public </a:t>
            </a:r>
            <a:r>
              <a:rPr lang="pl-PL" dirty="0" err="1" smtClean="0"/>
              <a:t>concerned</a:t>
            </a:r>
            <a:endParaRPr lang="pl-PL" dirty="0" smtClean="0"/>
          </a:p>
          <a:p>
            <a:pPr lvl="1"/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/>
              <a:t>the public </a:t>
            </a:r>
            <a:r>
              <a:rPr lang="pl-PL" dirty="0" err="1"/>
              <a:t>concerned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be </a:t>
            </a:r>
            <a:r>
              <a:rPr lang="pl-PL" dirty="0" err="1" smtClean="0"/>
              <a:t>notified</a:t>
            </a:r>
            <a:endParaRPr lang="pl-PL" dirty="0" smtClean="0"/>
          </a:p>
          <a:p>
            <a:pPr lvl="1"/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/>
              <a:t>would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aceess</a:t>
            </a:r>
            <a:r>
              <a:rPr lang="pl-PL" dirty="0"/>
              <a:t> to </a:t>
            </a:r>
            <a:r>
              <a:rPr lang="pl-PL" dirty="0" err="1"/>
              <a:t>justice</a:t>
            </a:r>
            <a:r>
              <a:rPr lang="pl-PL" dirty="0"/>
              <a:t> and </a:t>
            </a:r>
            <a:endParaRPr lang="pl-PL" dirty="0" smtClean="0"/>
          </a:p>
          <a:p>
            <a:pPr lvl="1"/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/>
              <a:t>could</a:t>
            </a:r>
            <a:r>
              <a:rPr lang="pl-PL" dirty="0"/>
              <a:t> be </a:t>
            </a:r>
            <a:r>
              <a:rPr lang="pl-PL" dirty="0" err="1"/>
              <a:t>subject</a:t>
            </a:r>
            <a:r>
              <a:rPr lang="pl-PL" dirty="0"/>
              <a:t> to challenge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699992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 PP Vorlage neu</Template>
  <TotalTime>33</TotalTime>
  <Words>267</Words>
  <Application>Microsoft Office PowerPoint</Application>
  <PresentationFormat>Pokaz na ekranie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Standarddesign</vt:lpstr>
      <vt:lpstr>Jerzy Jendrośka Public participation in the framework of  Industrial Emissions Directive: Case study</vt:lpstr>
      <vt:lpstr>Installation and its location</vt:lpstr>
      <vt:lpstr>Potential impact</vt:lpstr>
      <vt:lpstr>Vicinity within 5 km diameter </vt:lpstr>
      <vt:lpstr>Vicinity within 10 km diameter</vt:lpstr>
      <vt:lpstr>Legal challenge regarding notification </vt:lpstr>
      <vt:lpstr>The authority maintains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lawyers for Europe:   The Academy of European Law</dc:title>
  <dc:creator>Windows User</dc:creator>
  <cp:lastModifiedBy>Jerzy Jendrośka</cp:lastModifiedBy>
  <cp:revision>65</cp:revision>
  <dcterms:created xsi:type="dcterms:W3CDTF">2010-08-05T12:57:03Z</dcterms:created>
  <dcterms:modified xsi:type="dcterms:W3CDTF">2013-09-13T03:05:31Z</dcterms:modified>
</cp:coreProperties>
</file>